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9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D39A-D832-4CFD-B43B-CC8C1432E9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C64D-48A2-49BF-9A0D-71E524785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8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Colegiul</a:t>
            </a:r>
            <a:r>
              <a:rPr lang="en-US" sz="3200" dirty="0" smtClean="0"/>
              <a:t> Na</a:t>
            </a:r>
            <a:r>
              <a:rPr lang="ro-RO" sz="3200" dirty="0" err="1" smtClean="0"/>
              <a:t>țional</a:t>
            </a:r>
            <a:r>
              <a:rPr lang="ro-RO" sz="3200" dirty="0" smtClean="0"/>
              <a:t> ”Mihai Eminescu”</a:t>
            </a:r>
            <a:r>
              <a:rPr lang="en-US" sz="3200" dirty="0" smtClean="0"/>
              <a:t> </a:t>
            </a:r>
            <a:r>
              <a:rPr lang="en-US" sz="3200" dirty="0" err="1" smtClean="0"/>
              <a:t>Topli</a:t>
            </a:r>
            <a:r>
              <a:rPr lang="ro-RO" sz="3200" dirty="0" smtClean="0"/>
              <a:t>ța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Domeniul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pregătire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profesională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Electric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Calificarea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Tehnician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instalații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electrice</a:t>
            </a:r>
            <a:endParaRPr lang="ro-RO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sz="2800" dirty="0" smtClean="0"/>
              <a:t>Modulul: Componente</a:t>
            </a:r>
            <a:r>
              <a:rPr lang="en-US" sz="2800" dirty="0" smtClean="0"/>
              <a:t>le </a:t>
            </a:r>
            <a:r>
              <a:rPr lang="ro-RO" sz="2800" dirty="0" smtClean="0"/>
              <a:t>echipamente</a:t>
            </a:r>
            <a:r>
              <a:rPr lang="en-US" sz="2800" dirty="0" err="1" smtClean="0"/>
              <a:t>lor</a:t>
            </a:r>
            <a:r>
              <a:rPr lang="ro-RO" sz="2800" dirty="0" smtClean="0"/>
              <a:t> electrice</a:t>
            </a:r>
          </a:p>
          <a:p>
            <a:r>
              <a:rPr lang="ro-RO" sz="2800" dirty="0" smtClean="0"/>
              <a:t>Clasa a IX-a </a:t>
            </a:r>
          </a:p>
          <a:p>
            <a:r>
              <a:rPr lang="ro-RO" sz="2800" dirty="0" err="1" smtClean="0"/>
              <a:t>Invățământul</a:t>
            </a:r>
            <a:r>
              <a:rPr lang="ro-RO" sz="2800" dirty="0" smtClean="0"/>
              <a:t> online</a:t>
            </a:r>
          </a:p>
          <a:p>
            <a:r>
              <a:rPr lang="ro-RO" sz="2800" dirty="0" smtClean="0"/>
              <a:t>Prof. </a:t>
            </a:r>
            <a:r>
              <a:rPr lang="ro-RO" sz="2800" smtClean="0"/>
              <a:t>Coman Ionel</a:t>
            </a:r>
            <a:endParaRPr lang="ro-RO" sz="2800" dirty="0" smtClean="0"/>
          </a:p>
        </p:txBody>
      </p:sp>
    </p:spTree>
    <p:extLst>
      <p:ext uri="{BB962C8B-B14F-4D97-AF65-F5344CB8AC3E}">
        <p14:creationId xmlns:p14="http://schemas.microsoft.com/office/powerpoint/2010/main" val="315863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4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1154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9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7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4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8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6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7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</Words>
  <Application>Microsoft Office PowerPoint</Application>
  <PresentationFormat>On-screen Show (4:3)</PresentationFormat>
  <Paragraphs>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Colegiul Național ”Mihai Eminescu” Toplița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Ionel</dc:creator>
  <cp:lastModifiedBy>user</cp:lastModifiedBy>
  <cp:revision>4</cp:revision>
  <dcterms:created xsi:type="dcterms:W3CDTF">2020-05-13T20:02:26Z</dcterms:created>
  <dcterms:modified xsi:type="dcterms:W3CDTF">2020-08-14T06:25:10Z</dcterms:modified>
</cp:coreProperties>
</file>